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CB767-0601-44BF-ADA6-65D256298DC1}" type="datetimeFigureOut">
              <a:rPr lang="es-MX" smtClean="0"/>
              <a:t>19/09/2009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63AA4-8C0C-4C92-88C0-F5BEECEFDF2C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 smtClean="0"/>
              <a:t>Webquest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José </a:t>
            </a:r>
            <a:r>
              <a:rPr lang="es-MX" dirty="0"/>
              <a:t>L</a:t>
            </a:r>
            <a:r>
              <a:rPr lang="es-MX" dirty="0" smtClean="0"/>
              <a:t>uis Juárez Rodríguez.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Primer Video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14282" y="1443841"/>
            <a:ext cx="86439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s-ES" dirty="0"/>
              <a:t>Resume brevemente lo que dice la entrevista. </a:t>
            </a:r>
            <a:endParaRPr lang="es-ES" dirty="0" smtClean="0"/>
          </a:p>
          <a:p>
            <a:pPr lvl="0"/>
            <a:r>
              <a:rPr lang="es-MX" dirty="0" smtClean="0"/>
              <a:t>Se </a:t>
            </a:r>
            <a:r>
              <a:rPr lang="es-MX" dirty="0"/>
              <a:t>habla acerca de las inundaciones que sufrieron ciertas colonias en el estado de </a:t>
            </a:r>
            <a:r>
              <a:rPr lang="es-MX" dirty="0" err="1" smtClean="0"/>
              <a:t>Mexico</a:t>
            </a:r>
            <a:r>
              <a:rPr lang="es-MX" dirty="0" smtClean="0"/>
              <a:t> acerca </a:t>
            </a:r>
            <a:r>
              <a:rPr lang="es-MX" dirty="0"/>
              <a:t>de los daños físicos y como se va a compensar a las familias que sufrieron los daños de la lluvia</a:t>
            </a:r>
            <a:r>
              <a:rPr lang="es-MX" dirty="0" smtClean="0"/>
              <a:t>.</a:t>
            </a:r>
          </a:p>
          <a:p>
            <a:pPr lvl="0"/>
            <a:endParaRPr lang="es-MX" dirty="0"/>
          </a:p>
          <a:p>
            <a:pPr lvl="0">
              <a:buFont typeface="Arial" pitchFamily="34" charset="0"/>
              <a:buChar char="•"/>
            </a:pPr>
            <a:r>
              <a:rPr lang="es-ES" dirty="0"/>
              <a:t> ¿Qué tono se usa con el entrevistado? </a:t>
            </a:r>
            <a:endParaRPr lang="es-ES" dirty="0" smtClean="0"/>
          </a:p>
          <a:p>
            <a:pPr lvl="0"/>
            <a:r>
              <a:rPr lang="es-ES" dirty="0" smtClean="0"/>
              <a:t>Es </a:t>
            </a:r>
            <a:r>
              <a:rPr lang="es-ES" dirty="0"/>
              <a:t>un tono muy acusador y un tanto agresivo. Como tomando la voz de pueblo</a:t>
            </a:r>
            <a:r>
              <a:rPr lang="es-ES" dirty="0" smtClean="0"/>
              <a:t>.</a:t>
            </a:r>
          </a:p>
          <a:p>
            <a:pPr lvl="0"/>
            <a:endParaRPr lang="es-MX" dirty="0"/>
          </a:p>
          <a:p>
            <a:pPr lvl="0">
              <a:buFont typeface="Arial" pitchFamily="34" charset="0"/>
              <a:buChar char="•"/>
            </a:pPr>
            <a:r>
              <a:rPr lang="es-ES" dirty="0"/>
              <a:t> ¿Qué espacio se otorga al entrevistado</a:t>
            </a:r>
            <a:r>
              <a:rPr lang="es-ES" dirty="0" smtClean="0"/>
              <a:t>? Se otorga un espacio relativamente breve y al final se corta de manera muy abrupta dicho espacio</a:t>
            </a:r>
          </a:p>
          <a:p>
            <a:pPr lvl="0"/>
            <a:endParaRPr lang="es-MX" dirty="0"/>
          </a:p>
          <a:p>
            <a:pPr lvl="0">
              <a:buFont typeface="Arial" pitchFamily="34" charset="0"/>
              <a:buChar char="•"/>
            </a:pPr>
            <a:r>
              <a:rPr lang="es-ES" dirty="0"/>
              <a:t>¿Qué busca mediatizar esta noticia en los televidentes? Los fallos del gobierno del D.F., tal vez que no hacen bien las cosas y que se debe corregir.</a:t>
            </a:r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Segundo Video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785786" y="1285860"/>
            <a:ext cx="75724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s-MX" dirty="0" smtClean="0"/>
              <a:t>Resumen de la nota: </a:t>
            </a:r>
          </a:p>
          <a:p>
            <a:pPr marL="228600" indent="-228600"/>
            <a:r>
              <a:rPr lang="es-MX" dirty="0" smtClean="0"/>
              <a:t>	s</a:t>
            </a:r>
            <a:r>
              <a:rPr lang="es-MX" dirty="0" smtClean="0"/>
              <a:t>e vuelve a hablar acerca de las consecuencias de las inundaciones pero esta vez en el D.F.. El gobernador Marcelo </a:t>
            </a:r>
            <a:r>
              <a:rPr lang="es-MX" dirty="0" err="1"/>
              <a:t>E</a:t>
            </a:r>
            <a:r>
              <a:rPr lang="es-MX" dirty="0" err="1" smtClean="0"/>
              <a:t>brard</a:t>
            </a:r>
            <a:r>
              <a:rPr lang="es-MX" dirty="0" smtClean="0"/>
              <a:t>  da a conocer algunas de las medidas que se estaban tomando para reparar tal falla.</a:t>
            </a:r>
          </a:p>
          <a:p>
            <a:pPr marL="228600" indent="-228600"/>
            <a:endParaRPr lang="es-MX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s-MX" dirty="0" smtClean="0"/>
              <a:t>Descripción del tono que se utiliza:</a:t>
            </a:r>
          </a:p>
          <a:p>
            <a:pPr marL="228600" indent="-228600"/>
            <a:r>
              <a:rPr lang="es-MX" dirty="0" smtClean="0"/>
              <a:t>	Vuelve a usar un tono muy acusador. Tomando la voz de la gente.</a:t>
            </a:r>
            <a:endParaRPr lang="es-MX" dirty="0" smtClean="0"/>
          </a:p>
          <a:p>
            <a:pPr marL="228600" indent="-228600"/>
            <a:endParaRPr lang="es-MX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s-MX" dirty="0" smtClean="0"/>
              <a:t>Señalamiento espacio al entrevistado</a:t>
            </a:r>
          </a:p>
          <a:p>
            <a:pPr marL="228600" indent="-228600"/>
            <a:r>
              <a:rPr lang="es-MX" dirty="0"/>
              <a:t>	</a:t>
            </a:r>
            <a:r>
              <a:rPr lang="es-MX" dirty="0" smtClean="0"/>
              <a:t>Se le otorga poco tiempo en una entrevista telefónica.</a:t>
            </a:r>
            <a:endParaRPr lang="es-MX" dirty="0" smtClean="0"/>
          </a:p>
          <a:p>
            <a:pPr marL="228600" indent="-228600"/>
            <a:endParaRPr lang="es-MX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s-MX" dirty="0" smtClean="0"/>
              <a:t>Descripción de lo que se busca mediatizar</a:t>
            </a:r>
          </a:p>
          <a:p>
            <a:pPr marL="228600" indent="-228600"/>
            <a:r>
              <a:rPr lang="es-MX" dirty="0"/>
              <a:t>	</a:t>
            </a:r>
            <a:r>
              <a:rPr lang="es-MX" dirty="0" smtClean="0"/>
              <a:t>La falla de la infraestructura del gobierno del Distrito Federal.</a:t>
            </a:r>
            <a:endParaRPr lang="es-MX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Nota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28596" y="857232"/>
            <a:ext cx="807249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s-ES" sz="2400" dirty="0"/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ES" dirty="0" smtClean="0"/>
              <a:t>Lee </a:t>
            </a:r>
            <a:r>
              <a:rPr lang="es-ES" dirty="0"/>
              <a:t>y resume brevemente lo que dice la </a:t>
            </a:r>
            <a:r>
              <a:rPr lang="es-ES" dirty="0" smtClean="0"/>
              <a:t>nota</a:t>
            </a:r>
          </a:p>
          <a:p>
            <a:pPr marL="342900" indent="-342900">
              <a:defRPr/>
            </a:pPr>
            <a:r>
              <a:rPr lang="es-ES" dirty="0"/>
              <a:t>	</a:t>
            </a:r>
            <a:r>
              <a:rPr lang="es-ES" dirty="0" smtClean="0"/>
              <a:t>La nota habla de los estragos ocurridos cuando la lluvia cayo de manera “extraordinaria” en el D.F. y Edo. De México</a:t>
            </a:r>
          </a:p>
          <a:p>
            <a:pPr marL="342900" indent="-342900">
              <a:defRPr/>
            </a:pPr>
            <a:endParaRPr lang="es-ES" dirty="0"/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ES" dirty="0"/>
              <a:t>¿Qué espacio se otorga a las personas que hace referencia</a:t>
            </a:r>
            <a:r>
              <a:rPr lang="es-ES" dirty="0" smtClean="0"/>
              <a:t>?</a:t>
            </a:r>
          </a:p>
          <a:p>
            <a:pPr marL="342900" indent="-342900">
              <a:defRPr/>
            </a:pPr>
            <a:r>
              <a:rPr lang="es-ES" dirty="0" smtClean="0"/>
              <a:t>	Primero habla Peña Nieto y después </a:t>
            </a:r>
            <a:r>
              <a:rPr lang="es-ES" dirty="0" err="1" smtClean="0"/>
              <a:t>Ebrard</a:t>
            </a:r>
            <a:r>
              <a:rPr lang="es-ES" dirty="0" smtClean="0"/>
              <a:t>.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s-ES" dirty="0"/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ES" dirty="0"/>
              <a:t>¿Cuál es el tono que se usa para referirse a uno y a otro</a:t>
            </a:r>
            <a:r>
              <a:rPr lang="es-ES" dirty="0" smtClean="0"/>
              <a:t>?</a:t>
            </a:r>
          </a:p>
          <a:p>
            <a:pPr marL="342900" indent="-342900">
              <a:defRPr/>
            </a:pPr>
            <a:r>
              <a:rPr lang="es-ES" dirty="0" smtClean="0"/>
              <a:t>	Es muy contrario al de la entrevista en vivo. Se dice que ya están tomando las medidas necesarias y que de no haber realizado ciertas obras las perdidas hubieran sido mayores.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s-ES" dirty="0"/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ES" dirty="0"/>
              <a:t>¿Qué busca mediatizar en el lector la noticia? </a:t>
            </a:r>
            <a:endParaRPr lang="es-ES" dirty="0" smtClean="0"/>
          </a:p>
          <a:p>
            <a:pPr marL="342900" indent="-342900">
              <a:defRPr/>
            </a:pPr>
            <a:r>
              <a:rPr lang="es-ES" dirty="0"/>
              <a:t>	</a:t>
            </a:r>
            <a:r>
              <a:rPr lang="es-ES" dirty="0" smtClean="0"/>
              <a:t>Como que busca ubicar a los respectivos gobernadores dentro de los salvadores. Indica que las acciones que tomaron fueron a tiempo y tratan de hacer </a:t>
            </a:r>
            <a:r>
              <a:rPr lang="es-ES" smtClean="0"/>
              <a:t>lo mejor.</a:t>
            </a:r>
            <a:endParaRPr lang="es-MX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154</Words>
  <Application>Microsoft Office PowerPoint</Application>
  <PresentationFormat>Presentación en pantalla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Webquest</vt:lpstr>
      <vt:lpstr>Primer Video</vt:lpstr>
      <vt:lpstr>Segundo Video</vt:lpstr>
      <vt:lpstr>Nota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Webquest</dc:title>
  <dc:creator>pepe1615</dc:creator>
  <cp:lastModifiedBy>pepe1615</cp:lastModifiedBy>
  <cp:revision>1</cp:revision>
  <dcterms:created xsi:type="dcterms:W3CDTF">2009-09-20T04:40:38Z</dcterms:created>
  <dcterms:modified xsi:type="dcterms:W3CDTF">2009-09-20T05:15:30Z</dcterms:modified>
</cp:coreProperties>
</file>